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9" r:id="rId3"/>
    <p:sldId id="258" r:id="rId4"/>
    <p:sldId id="263" r:id="rId5"/>
    <p:sldId id="265" r:id="rId6"/>
    <p:sldId id="262" r:id="rId7"/>
    <p:sldId id="261" r:id="rId8"/>
    <p:sldId id="260" r:id="rId9"/>
    <p:sldId id="266" r:id="rId10"/>
    <p:sldId id="267" r:id="rId11"/>
    <p:sldId id="259" r:id="rId12"/>
    <p:sldId id="264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435797-26B5-4EC6-8547-A660C2967C3C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BC26C8-E5C4-40E3-94FD-A6BDA8D2483E}" type="datetime1">
              <a:rPr lang="ja-JP" altLang="en-US" smtClean="0"/>
              <a:t>2025/9/16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2B8CA7-3B16-0439-3F15-4F66A8E37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DEC612-F2A0-61F7-5C8B-67921FB12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00B520-9BEA-83FF-1DA5-0D0D3330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9C1E72-3637-4812-BD18-E5C6D3A93028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7C6993-4F4D-2F89-4650-853364D3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12C6B0-3972-CD02-7022-E6DD938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9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FC438-90CD-B306-DBE9-CF6BEDE4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038555-90ED-AC4D-E45A-FBFAA78D9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1949E-5C88-71AF-94CC-E07F1597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128BF7-94CA-4BCD-B9D3-7B5EEAB596B8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D14C7-E165-BB3F-E7FE-184E9B9F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60478B-83C7-B74F-3C84-6378BA9C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B00F034-A156-0CA4-6834-CB55D5AA8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CFE0A2-1880-1248-4C92-3ECAD47D9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7A85DD-6747-8140-DD5D-C01723DA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F101-CB4E-4593-B364-24C7E8A0AF6C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229444-ED86-C337-7028-73D7DE7A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5D37E8-C559-62D1-FD8E-077F2743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15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DB258-1045-88F9-4B5A-1FB02DAE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EAFB24-5811-7B67-2703-CF1978752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65E70B-C5F3-B0D0-891A-99DBBE15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F8465D-C4EB-43D1-8E93-E11C4CFE3445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9466C6-E152-0FBD-61DF-228DD114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F5A593-3B4B-8DB5-A35E-C2BAA139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F50EA-6D4C-CABD-8EBE-A1CAD78F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E1BE8F-9301-54C0-CE7F-D511128D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9322A6-C0CC-752A-1BFB-49CF2479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226C-31DC-468A-BF8F-8208E20953FE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8691C1-FFCF-85CB-4A91-2AEC2D89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5E4E3E-7FF5-0F35-FC97-93F3C831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0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9833BE-29DD-8E23-0A7F-3275754E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4A222E-D21A-9A23-71DA-BA1E71231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DD24D3-DA88-8E0A-D3FD-03A3A1A56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84C7A2-662A-C03D-289D-502C5C88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5A1685C-1409-447C-AA8A-85880556E467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70F16D-A7EA-401E-F7C8-AD5B6B31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7B7BB5-B38A-FB31-9A9C-42AABCB1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69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BF0CF-8036-D426-6F6B-B921AE72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5187BF-28BB-720E-56C0-C8414FEDF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A4D998-B4A7-573D-DF15-8F326FDCD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55FA22E-8C21-E2C3-7B35-BCC32FFED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C4F6D4-1415-B503-B7DD-889C0AD93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43DCE2-01B8-A428-A628-DF2CFBD0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A5ED36-70E4-4BB2-8D16-7AA3B4587D74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016EDD-B879-5A95-1D95-960F9D40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95EB5F6-6367-C9FD-3566-ACDFAF35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5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9F5E30-C73E-F3F4-2A4A-5B8E9667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F1B1C6-0394-87CF-F7CD-7DAABD3A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89D8F9-8718-429B-B045-59499E43846D}" type="datetime1">
              <a:rPr lang="ja-JP" altLang="en-US" smtClean="0"/>
              <a:t>2025/9/16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48F844-7E6C-B094-B405-FA65723C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4F5201-BD73-F5A2-B6B6-438D38BB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1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C5E4DA-25F5-C19E-E1EB-FC99E5AA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B5B5-CF17-4702-AE82-37124A5BAB6A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A9442FD-C24C-B3B7-7DBF-1FB90AAA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3711F6-A87B-5E0A-A6CD-92AABF8C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96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D3665C-25BF-3352-9F19-8AF0D9F3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B02C1-2AE7-CE37-C506-944D204C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DFC161D-BC26-6B5B-780A-E760D7A68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F5AFD7-45F9-551A-3E64-D35AABF6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089C-46DF-4E09-81B4-4F9889CE053E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662ED02-62C2-DB83-5473-1298B068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89B534-54D1-1FB8-7A74-EB295437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09F79-44F1-B55D-FD16-E0D8526F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DA0C326-5081-822E-DBE3-82A4AE22B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6EC5FF-C207-497B-E6D8-8288A2D3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6F547C-B3A3-3571-92B0-E8A73F51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9B89-65FD-4387-8A45-C78ECCF61528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4A9E99-F9DC-7836-48A0-FC555CA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775382-BDE9-6F3F-F73D-3E203E9D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54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2657C14-8917-21E3-EDEC-10F99428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021B6A-FCC9-001A-303D-49D5FCAE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BB3F47-D98A-9E51-8AFE-B39BAF624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2C766-EF71-42C4-8C52-9DB4495791F4}" type="datetime1">
              <a:rPr lang="ja-JP" altLang="en-US" noProof="0" smtClean="0"/>
              <a:t>2025/9/16</a:t>
            </a:fld>
            <a:endParaRPr lang="ja-JP" altLang="en-US" noProof="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BC1CAF-FACB-89F4-778F-3C6995B7C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0ABB4-BB1C-2C6B-83B4-192C11E51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5296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kkanami.s325.xrea.com/index.ph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kkanami.s325.xrea.com/index.php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ja-JP" altLang="en-US" sz="3200" dirty="0"/>
              <a:t>ポートフォリオサイト</a:t>
            </a:r>
            <a:br>
              <a:rPr lang="en-US" altLang="ja-JP" sz="3200" dirty="0"/>
            </a:br>
            <a:r>
              <a:rPr lang="ja-JP" altLang="en-US" sz="3200" dirty="0"/>
              <a:t>「読書記録アプリケーション」</a:t>
            </a:r>
            <a:br>
              <a:rPr lang="en-US" altLang="ja-JP" sz="3200" dirty="0"/>
            </a:br>
            <a:r>
              <a:rPr lang="ja-JP" altLang="en-US" sz="3200" dirty="0"/>
              <a:t>概要</a:t>
            </a:r>
            <a:endParaRPr lang="ja" sz="3200" dirty="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1186A2C0-459D-3D87-7900-3BA7B58E8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3" y="4645152"/>
            <a:ext cx="5730697" cy="1143000"/>
          </a:xfrm>
        </p:spPr>
        <p:txBody>
          <a:bodyPr>
            <a:normAutofit/>
          </a:bodyPr>
          <a:lstStyle/>
          <a:p>
            <a:pPr>
              <a:lnSpc>
                <a:spcPts val="1300"/>
              </a:lnSpc>
            </a:pPr>
            <a:r>
              <a:rPr lang="ja-JP" altLang="en-US" sz="1600" dirty="0">
                <a:ea typeface="ＭＳ 明朝" panose="02020609040205080304" pitchFamily="17" charset="-128"/>
              </a:rPr>
              <a:t>制作者：</a:t>
            </a:r>
            <a:r>
              <a:rPr lang="ja-JP" altLang="en-US" sz="1600" dirty="0">
                <a:ea typeface="游ゴシック" panose="020B0400000000000000" pitchFamily="50" charset="-128"/>
              </a:rPr>
              <a:t>藏谷香陽</a:t>
            </a:r>
            <a:endParaRPr lang="en-US" altLang="ja-JP" sz="1600" dirty="0">
              <a:ea typeface="游ゴシック" panose="020B0400000000000000" pitchFamily="50" charset="-128"/>
            </a:endParaRPr>
          </a:p>
          <a:p>
            <a:pPr>
              <a:lnSpc>
                <a:spcPts val="1300"/>
              </a:lnSpc>
            </a:pPr>
            <a:r>
              <a:rPr lang="ja-JP" altLang="en-US" sz="1600" dirty="0">
                <a:ea typeface="ＭＳ 明朝" panose="02020609040205080304" pitchFamily="17" charset="-128"/>
              </a:rPr>
              <a:t>制作日：</a:t>
            </a:r>
            <a:r>
              <a:rPr lang="en-US" altLang="ja-JP" sz="1600" dirty="0">
                <a:ea typeface="ＭＳ 明朝" panose="02020609040205080304" pitchFamily="17" charset="-128"/>
              </a:rPr>
              <a:t>2025/09/16</a:t>
            </a:r>
          </a:p>
          <a:p>
            <a:pPr>
              <a:lnSpc>
                <a:spcPts val="1300"/>
              </a:lnSpc>
            </a:pPr>
            <a:r>
              <a:rPr lang="en-US" altLang="ja-JP" sz="1400" dirty="0">
                <a:ea typeface="ＭＳ 明朝" panose="02020609040205080304" pitchFamily="17" charset="-128"/>
              </a:rPr>
              <a:t>URL</a:t>
            </a:r>
            <a:r>
              <a:rPr lang="ja-JP" altLang="en-US" sz="1400" dirty="0">
                <a:ea typeface="ＭＳ 明朝" panose="02020609040205080304" pitchFamily="17" charset="-128"/>
              </a:rPr>
              <a:t>：</a:t>
            </a:r>
            <a:r>
              <a:rPr lang="en-US" altLang="ja-JP" sz="1400" cap="none" dirty="0">
                <a:ea typeface="ＭＳ 明朝" panose="02020609040205080304" pitchFamily="17" charset="-128"/>
                <a:hlinkClick r:id="rId2"/>
              </a:rPr>
              <a:t>http://kkanami.s325.xrea.com/index.php</a:t>
            </a:r>
            <a:endParaRPr lang="ja-JP" altLang="en-US" sz="1400" dirty="0">
              <a:ea typeface="ＭＳ 明朝" panose="02020609040205080304" pitchFamily="17" charset="-128"/>
            </a:endParaRPr>
          </a:p>
        </p:txBody>
      </p:sp>
      <p:pic>
        <p:nvPicPr>
          <p:cNvPr id="5" name="画像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85121"/>
            <a:ext cx="5538957" cy="2887757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F13357-FB96-F845-C4F8-E1FC60B1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890AD-4BAB-04D5-F73D-59E6BF97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6C770D6-0F72-589D-A0D9-B194D8F6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92" y="0"/>
            <a:ext cx="6154615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AA2E6BA6-DB35-4D37-F4AA-A8F0B02891BF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蔵書削除画面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自分が登録した本の情報を削除できます。</a:t>
            </a:r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62C953-8718-A139-BD3D-ADCA711D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10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906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61884DD-80E6-2DF7-61F1-B859561A8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5" y="0"/>
            <a:ext cx="6171570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9ECEE5B2-613B-080A-B228-EDFCF3D239DC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ライブラリー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他のユーザーが公開している本を閲覧できます。気になる本は、コピーで自分の蔵書に追加できます。</a:t>
            </a:r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0733FA05-1CAA-324D-7256-7B923200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11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050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AEBB281-4C1D-B527-14BB-694E0026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7" y="136525"/>
            <a:ext cx="9106891" cy="4453839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9B50D39A-63DF-56B6-D3C1-27605CD7C338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ログアウト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ログアウトします。</a:t>
            </a:r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977EBD2-635C-0A9F-879D-2D444FC7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12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0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5A36ED4E-DE2D-33E2-D169-90497323E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14407"/>
            <a:ext cx="78695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使用技術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フロントエンド（HTML/CSS/JavaScript）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バックエンド（PHP/SQL）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ea typeface="ＭＳ 明朝" panose="02020609040205080304" pitchFamily="17" charset="-128"/>
              </a:rPr>
              <a:t>URL</a:t>
            </a:r>
            <a:r>
              <a:rPr lang="ja-JP" altLang="en-US" dirty="0">
                <a:ea typeface="ＭＳ 明朝" panose="02020609040205080304" pitchFamily="17" charset="-128"/>
              </a:rPr>
              <a:t>：</a:t>
            </a:r>
            <a:r>
              <a:rPr lang="en-US" altLang="ja-JP" dirty="0">
                <a:ea typeface="ＭＳ 明朝" panose="02020609040205080304" pitchFamily="17" charset="-128"/>
                <a:hlinkClick r:id="rId2"/>
              </a:rPr>
              <a:t>http://kkanami.s325.xrea.com/index.php</a:t>
            </a:r>
            <a:endParaRPr lang="ja-JP" altLang="en-US" dirty="0">
              <a:ea typeface="ＭＳ 明朝" panose="02020609040205080304" pitchFamily="17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▼</a:t>
            </a: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デモアカウント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 : test@gmail.com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dirty="0">
                <a:latin typeface="Arial" panose="020B0604020202020204" pitchFamily="34" charset="0"/>
              </a:rPr>
              <a:t>Pass  : test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FC2785FF-5E14-79AD-AE98-9718ED0F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13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40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505A87B-9879-9E82-83F4-AFFD5CF14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71549"/>
            <a:ext cx="7869572" cy="494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目次</a:t>
            </a:r>
            <a:endParaRPr kumimoji="0" lang="en-US" altLang="ja-JP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ja-JP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dirty="0">
                <a:latin typeface="Arial" panose="020B0604020202020204" pitchFamily="34" charset="0"/>
              </a:rPr>
              <a:t>TOP</a:t>
            </a:r>
            <a:r>
              <a:rPr kumimoji="0" lang="ja-JP" altLang="en-US" dirty="0">
                <a:latin typeface="Arial" panose="020B0604020202020204" pitchFamily="34" charset="0"/>
              </a:rPr>
              <a:t>ページ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新規登録ページ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マイページ（ログイン後の画面）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プロフィール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蔵書登録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蔵書検索画面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蔵書更新画面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蔵書削除画面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dirty="0">
                <a:latin typeface="Arial" panose="020B0604020202020204" pitchFamily="34" charset="0"/>
              </a:rPr>
              <a:t>ライブラリー</a:t>
            </a:r>
            <a:endParaRPr kumimoji="0" lang="en-US" altLang="ja-JP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まとめ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4B3AB4-3DD0-1522-24DD-E7EEF007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2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9276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CA59520-5618-368E-8ECC-820C59327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4904" cy="5518484"/>
          </a:xfrm>
          <a:prstGeom prst="rect">
            <a:avLst/>
          </a:prstGeom>
        </p:spPr>
      </p:pic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7845A007-A74D-9BA5-67A5-2764E3A9AD97}"/>
              </a:ext>
            </a:extLst>
          </p:cNvPr>
          <p:cNvSpPr txBox="1">
            <a:spLocks/>
          </p:cNvSpPr>
          <p:nvPr/>
        </p:nvSpPr>
        <p:spPr>
          <a:xfrm>
            <a:off x="7275831" y="5518484"/>
            <a:ext cx="4609766" cy="113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ea typeface="游ゴシック" panose="020B0400000000000000" pitchFamily="50" charset="-128"/>
              </a:rPr>
              <a:t>TOP</a:t>
            </a:r>
            <a:r>
              <a:rPr lang="ja-JP" altLang="en-US" dirty="0">
                <a:ea typeface="游ゴシック" panose="020B0400000000000000" pitchFamily="50" charset="-128"/>
              </a:rPr>
              <a:t>ページ</a:t>
            </a:r>
            <a:br>
              <a:rPr lang="en-US" altLang="ja-JP" dirty="0">
                <a:ea typeface="游ゴシック" panose="020B0400000000000000" pitchFamily="50" charset="-128"/>
              </a:rPr>
            </a:br>
            <a:r>
              <a:rPr lang="ja-JP" altLang="ja-JP" sz="1800" dirty="0"/>
              <a:t>新規登録ページとログインページ</a:t>
            </a:r>
            <a:r>
              <a:rPr lang="ja-JP" altLang="en-US" sz="1800" dirty="0"/>
              <a:t>を配置。</a:t>
            </a:r>
            <a:endParaRPr lang="ja-JP" altLang="en-US" sz="1800" dirty="0">
              <a:ea typeface="游ゴシック" panose="020B0400000000000000" pitchFamily="50" charset="-128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D8759CF-16DB-91B7-B0F0-1920B3CD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72FCE7-703B-AB0B-7168-A7F609357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1281" y="5357813"/>
            <a:ext cx="4609766" cy="1500187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新規登録</a:t>
            </a:r>
            <a:br>
              <a:rPr kumimoji="1"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ユーザー情報を登録するとログイン可能になります。</a:t>
            </a:r>
            <a:endParaRPr kumimoji="1"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D6C3D2-4A5D-8EA9-9F78-0723B78C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59" y="391482"/>
            <a:ext cx="6163081" cy="6075036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9B5413-3D85-F3DC-E5BF-46EECBFE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4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2193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CDED9-3DBC-9E78-A607-C2FF1BBDB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3DA009-3753-1BA7-02DD-016D1F4D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1281" y="5357813"/>
            <a:ext cx="4609766" cy="1500187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マイページ（ログイン後）</a:t>
            </a:r>
            <a:br>
              <a:rPr kumimoji="1"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ja-JP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自分の最新の登録した読書記録が</a:t>
            </a:r>
            <a:r>
              <a:rPr lang="en-US" altLang="ja-JP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3</a:t>
            </a:r>
            <a:r>
              <a:rPr lang="ja-JP" altLang="ja-JP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件表示され</a:t>
            </a: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ます</a:t>
            </a:r>
            <a:r>
              <a:rPr lang="ja-JP" altLang="ja-JP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。</a:t>
            </a:r>
          </a:p>
          <a:p>
            <a:endParaRPr kumimoji="1"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560429-4DA1-019F-EC83-1E8024A4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9" y="0"/>
            <a:ext cx="6163081" cy="685800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9492CA-6836-98FA-EDFD-467E79E5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5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254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AE02E1E-EE7A-875B-94A0-AB100DAA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9" y="0"/>
            <a:ext cx="6163081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0C61A127-D2B7-3A67-A984-A722EBDBE8F9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プロフィール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ja-JP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自分の</a:t>
            </a: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アカウント情報の修正ができます。</a:t>
            </a:r>
            <a:endParaRPr lang="ja-JP" altLang="ja-JP" sz="1800" dirty="0">
              <a:solidFill>
                <a:schemeClr val="tx1"/>
              </a:solidFill>
              <a:ea typeface="游ゴシック" panose="020B0400000000000000" pitchFamily="50" charset="-128"/>
            </a:endParaRPr>
          </a:p>
          <a:p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344F739-511C-F52F-87E3-5E037312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6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992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B7B8525-4D2C-175C-AB28-C620D12F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7" y="0"/>
            <a:ext cx="6148985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7543B83A-C2C7-E474-D934-B3E7EFA679B4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蔵書登録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記録したい本のタイトル・著者・感想等を入力し、保存できます。</a:t>
            </a:r>
            <a:endParaRPr lang="ja-JP" altLang="ja-JP" sz="1800" dirty="0">
              <a:solidFill>
                <a:schemeClr val="tx1"/>
              </a:solidFill>
              <a:ea typeface="游ゴシック" panose="020B0400000000000000" pitchFamily="50" charset="-128"/>
            </a:endParaRPr>
          </a:p>
          <a:p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1BCC279-5C33-6416-3752-DA81BABF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7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161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30B7750-D20C-2883-52CF-23A227B9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8" y="0"/>
            <a:ext cx="6180083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CDB29DB3-3B4C-DC40-A1C4-8ABEB3EEC514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蔵書検索画面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自分が登録した本の情報を検索・管理できます。</a:t>
            </a:r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C6733C5-DA15-4C42-08FA-ADDDEB17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8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134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8F78-4DFA-2606-BA1E-60800D26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E07BD2F-6CD1-A726-A925-AB9BDDFD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45" y="0"/>
            <a:ext cx="6165908" cy="6858000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997FB9D2-C23D-F1B6-4A39-42C0E754FCDC}"/>
              </a:ext>
            </a:extLst>
          </p:cNvPr>
          <p:cNvSpPr txBox="1">
            <a:spLocks/>
          </p:cNvSpPr>
          <p:nvPr/>
        </p:nvSpPr>
        <p:spPr>
          <a:xfrm>
            <a:off x="7001281" y="5357813"/>
            <a:ext cx="4609766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  <a:ea typeface="游ゴシック" panose="020B0400000000000000" pitchFamily="50" charset="-128"/>
              </a:rPr>
              <a:t>蔵書更新画面</a:t>
            </a:r>
            <a:br>
              <a:rPr lang="en-US" altLang="ja-JP" dirty="0">
                <a:solidFill>
                  <a:schemeClr val="tx1"/>
                </a:solidFill>
                <a:ea typeface="游ゴシック" panose="020B0400000000000000" pitchFamily="50" charset="-128"/>
              </a:rPr>
            </a:br>
            <a:r>
              <a:rPr lang="ja-JP" altLang="en-US" sz="1800" dirty="0">
                <a:solidFill>
                  <a:schemeClr val="tx1"/>
                </a:solidFill>
                <a:ea typeface="游ゴシック" panose="020B0400000000000000" pitchFamily="50" charset="-128"/>
              </a:rPr>
              <a:t>自分が登録した本の情報を修正できます。</a:t>
            </a:r>
            <a:endParaRPr lang="ja-JP" altLang="en-US" dirty="0">
              <a:solidFill>
                <a:schemeClr val="tx1"/>
              </a:solidFill>
              <a:ea typeface="游ゴシック" panose="020B0400000000000000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158411D-8DCC-20FE-254F-4EE39A82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9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8280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273</Words>
  <Application>Microsoft Office PowerPoint</Application>
  <PresentationFormat>ワイド画面</PresentationFormat>
  <Paragraphs>47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ＭＳ 明朝</vt:lpstr>
      <vt:lpstr>ＭＳ 明朝</vt:lpstr>
      <vt:lpstr>游ゴシック</vt:lpstr>
      <vt:lpstr>游ゴシック Light</vt:lpstr>
      <vt:lpstr>Arial</vt:lpstr>
      <vt:lpstr>Calibri</vt:lpstr>
      <vt:lpstr>Office テーマ</vt:lpstr>
      <vt:lpstr>ポートフォリオサイト 「読書記録アプリケーション」 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kanami kuratani</dc:creator>
  <cp:lastModifiedBy>kanami kuratani</cp:lastModifiedBy>
  <cp:revision>2</cp:revision>
  <dcterms:created xsi:type="dcterms:W3CDTF">2025-09-16T11:51:08Z</dcterms:created>
  <dcterms:modified xsi:type="dcterms:W3CDTF">2025-09-16T12:54:01Z</dcterms:modified>
</cp:coreProperties>
</file>